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72" r:id="rId2"/>
    <p:sldId id="267" r:id="rId3"/>
    <p:sldId id="294" r:id="rId4"/>
    <p:sldId id="262" r:id="rId5"/>
    <p:sldId id="273" r:id="rId6"/>
    <p:sldId id="274" r:id="rId7"/>
    <p:sldId id="275" r:id="rId8"/>
    <p:sldId id="291" r:id="rId9"/>
    <p:sldId id="292" r:id="rId10"/>
    <p:sldId id="277" r:id="rId11"/>
    <p:sldId id="280" r:id="rId12"/>
    <p:sldId id="281" r:id="rId13"/>
    <p:sldId id="282" r:id="rId14"/>
    <p:sldId id="283" r:id="rId15"/>
    <p:sldId id="278" r:id="rId16"/>
    <p:sldId id="279" r:id="rId17"/>
    <p:sldId id="276" r:id="rId18"/>
    <p:sldId id="284" r:id="rId19"/>
    <p:sldId id="286" r:id="rId20"/>
    <p:sldId id="290" r:id="rId21"/>
    <p:sldId id="285" r:id="rId22"/>
    <p:sldId id="287" r:id="rId23"/>
    <p:sldId id="295" r:id="rId24"/>
    <p:sldId id="297" r:id="rId25"/>
    <p:sldId id="298" r:id="rId26"/>
    <p:sldId id="299" r:id="rId27"/>
    <p:sldId id="296" r:id="rId28"/>
    <p:sldId id="288" r:id="rId29"/>
    <p:sldId id="289" r:id="rId30"/>
    <p:sldId id="293" r:id="rId3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howGuides="1">
      <p:cViewPr varScale="1">
        <p:scale>
          <a:sx n="114" d="100"/>
          <a:sy n="114" d="100"/>
        </p:scale>
        <p:origin x="414" y="108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ltGray"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 bwMode="gray"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11/5/2023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412" y="6356351"/>
            <a:ext cx="609441" cy="36512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11/5/2023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11/5/2023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11/5/2023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black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4" name="Rectangle 23"/>
          <p:cNvSpPr/>
          <p:nvPr/>
        </p:nvSpPr>
        <p:spPr bwMode="gray"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1" name="Rectangle 20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22" name="Straight Connector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8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23" name="Straight Connector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black"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7" name="Rectangle 26"/>
          <p:cNvSpPr/>
          <p:nvPr/>
        </p:nvSpPr>
        <p:spPr bwMode="gray"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8" name="Rectangle 27"/>
          <p:cNvSpPr/>
          <p:nvPr/>
        </p:nvSpPr>
        <p:spPr bwMode="gray"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0" name="Rectangle 29"/>
          <p:cNvSpPr/>
          <p:nvPr/>
        </p:nvSpPr>
        <p:spPr bwMode="ltGray"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1" name="Straight Connector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 bwMode="black"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3" name="Straight Connector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11/5/2023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571" y="6356351"/>
            <a:ext cx="609441" cy="36512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11/5/2023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11/5/2023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11/5/2023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ltGray"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6" name="Rectangle 5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 bwMode="gray"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black"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11/5/2023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lt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11/5/2023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ltGray"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11/5/2023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11/5/2023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Web Design and Programming </a:t>
            </a:r>
            <a:r>
              <a:rPr lang="en-US" dirty="0" smtClean="0"/>
              <a:t>Lab-I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484812" y="2209800"/>
            <a:ext cx="6195986" cy="1346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Outcome Based Education System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03812" y="5562600"/>
            <a:ext cx="1905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Subarna</a:t>
            </a:r>
            <a:r>
              <a:rPr lang="en-US" sz="1400" dirty="0" smtClean="0"/>
              <a:t> </a:t>
            </a:r>
            <a:r>
              <a:rPr lang="en-US" sz="1400" dirty="0" err="1" smtClean="0"/>
              <a:t>Saha</a:t>
            </a:r>
            <a:endParaRPr lang="en-US" sz="1400" dirty="0" smtClean="0"/>
          </a:p>
          <a:p>
            <a:r>
              <a:rPr lang="en-US" sz="1400" dirty="0" smtClean="0"/>
              <a:t>Class Roll: 349</a:t>
            </a:r>
          </a:p>
          <a:p>
            <a:r>
              <a:rPr lang="en-US" sz="1400" dirty="0" smtClean="0"/>
              <a:t>Exam Roll: 202165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1151" y="4263972"/>
            <a:ext cx="441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 smtClean="0">
                <a:solidFill>
                  <a:schemeClr val="bg1"/>
                </a:solidFill>
              </a:rPr>
              <a:t>Anup</a:t>
            </a:r>
            <a:r>
              <a:rPr lang="en-US" sz="1400" b="1" dirty="0" smtClean="0">
                <a:solidFill>
                  <a:schemeClr val="bg1"/>
                </a:solidFill>
              </a:rPr>
              <a:t> </a:t>
            </a:r>
            <a:r>
              <a:rPr lang="en-US" sz="1400" b="1" dirty="0" err="1" smtClean="0">
                <a:solidFill>
                  <a:schemeClr val="bg1"/>
                </a:solidFill>
              </a:rPr>
              <a:t>Majumder</a:t>
            </a:r>
            <a:endParaRPr lang="en-US" sz="14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Assistant Professor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8012" y="5056857"/>
            <a:ext cx="441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Bulbul </a:t>
            </a:r>
            <a:r>
              <a:rPr lang="en-US" sz="1400" b="1" dirty="0" err="1" smtClean="0">
                <a:solidFill>
                  <a:schemeClr val="bg1"/>
                </a:solidFill>
              </a:rPr>
              <a:t>Ahammad</a:t>
            </a:r>
            <a:endParaRPr lang="en-US" sz="1400" b="1" dirty="0">
              <a:solidFill>
                <a:schemeClr val="bg1"/>
              </a:solidFill>
            </a:endParaRP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Assistant Professor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8012" y="3471087"/>
            <a:ext cx="441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Dr. Abu Sayed Md. </a:t>
            </a:r>
            <a:r>
              <a:rPr lang="en-US" sz="1400" b="1" dirty="0" err="1">
                <a:solidFill>
                  <a:schemeClr val="bg1"/>
                </a:solidFill>
              </a:rPr>
              <a:t>Mostafizur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err="1" smtClean="0">
                <a:solidFill>
                  <a:schemeClr val="bg1"/>
                </a:solidFill>
              </a:rPr>
              <a:t>Rahaman</a:t>
            </a:r>
            <a:endParaRPr lang="en-US" sz="1400" b="1" dirty="0">
              <a:solidFill>
                <a:schemeClr val="bg1"/>
              </a:solidFill>
            </a:endParaRP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Professor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05486" y="5562600"/>
            <a:ext cx="1905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Trisha Sarkar</a:t>
            </a:r>
          </a:p>
          <a:p>
            <a:r>
              <a:rPr lang="en-US" sz="1400" dirty="0" smtClean="0"/>
              <a:t>Class Roll</a:t>
            </a:r>
            <a:r>
              <a:rPr lang="en-US" sz="1400" dirty="0" smtClean="0"/>
              <a:t>: 359 </a:t>
            </a:r>
            <a:endParaRPr lang="en-US" sz="1400" dirty="0" smtClean="0"/>
          </a:p>
          <a:p>
            <a:r>
              <a:rPr lang="en-US" sz="1400" dirty="0" smtClean="0"/>
              <a:t>Exam Roll: </a:t>
            </a:r>
            <a:r>
              <a:rPr lang="en-US" sz="1400" dirty="0" smtClean="0"/>
              <a:t>202171</a:t>
            </a:r>
            <a:endParaRPr lang="en-US" sz="14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9507160" y="5562600"/>
            <a:ext cx="1905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Rubayed</a:t>
            </a:r>
            <a:r>
              <a:rPr lang="en-US" sz="1400" dirty="0" smtClean="0"/>
              <a:t> All Islam</a:t>
            </a:r>
          </a:p>
          <a:p>
            <a:r>
              <a:rPr lang="en-US" sz="1400" dirty="0" smtClean="0"/>
              <a:t>Class Roll: 370</a:t>
            </a:r>
          </a:p>
          <a:p>
            <a:r>
              <a:rPr lang="en-US" sz="1400" dirty="0" smtClean="0"/>
              <a:t>Exam Roll: 202182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7526" y="5902691"/>
            <a:ext cx="441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Department of Computer Science and Engineering</a:t>
            </a:r>
          </a:p>
          <a:p>
            <a:pPr algn="ctr"/>
            <a:r>
              <a:rPr lang="en-US" sz="1300" dirty="0" err="1" smtClean="0">
                <a:solidFill>
                  <a:schemeClr val="bg1"/>
                </a:solidFill>
              </a:rPr>
              <a:t>Jahangirnagar</a:t>
            </a:r>
            <a:r>
              <a:rPr lang="en-US" sz="1300" dirty="0" smtClean="0">
                <a:solidFill>
                  <a:schemeClr val="bg1"/>
                </a:solidFill>
              </a:rPr>
              <a:t> University, </a:t>
            </a:r>
            <a:r>
              <a:rPr lang="en-US" sz="1300" dirty="0" err="1" smtClean="0">
                <a:solidFill>
                  <a:schemeClr val="bg1"/>
                </a:solidFill>
              </a:rPr>
              <a:t>Savar</a:t>
            </a:r>
            <a:r>
              <a:rPr lang="en-US" sz="1300" dirty="0" smtClean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en-US" sz="1300" dirty="0" smtClean="0">
                <a:solidFill>
                  <a:schemeClr val="bg1"/>
                </a:solidFill>
              </a:rPr>
              <a:t>Dhaka-1342, Bangladesh</a:t>
            </a:r>
            <a:endParaRPr 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15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990600"/>
            <a:ext cx="9906000" cy="50291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93812" y="4572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Teacher Dashboard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47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914400"/>
            <a:ext cx="9982200" cy="50819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46212" y="3810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Manage Course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49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914400"/>
            <a:ext cx="9982200" cy="50555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17612" y="381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Manage Course File </a:t>
            </a:r>
            <a:r>
              <a:rPr lang="en-US" dirty="0" err="1" smtClean="0"/>
              <a:t>Cont</a:t>
            </a:r>
            <a:r>
              <a:rPr lang="en-US" dirty="0" smtClean="0"/>
              <a:t>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93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990600"/>
            <a:ext cx="9982200" cy="50661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1412" y="381000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Manage Course File </a:t>
            </a:r>
            <a:r>
              <a:rPr lang="en-US" dirty="0" err="1" smtClean="0"/>
              <a:t>Cont</a:t>
            </a:r>
            <a:r>
              <a:rPr lang="en-US" dirty="0" smtClean="0"/>
              <a:t>…..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98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990600"/>
            <a:ext cx="9982200" cy="50661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1412" y="381000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Manage Course File </a:t>
            </a:r>
            <a:r>
              <a:rPr lang="en-US" dirty="0" err="1" smtClean="0"/>
              <a:t>Cont</a:t>
            </a:r>
            <a:r>
              <a:rPr lang="en-US" dirty="0" smtClean="0"/>
              <a:t>…..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03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914400"/>
            <a:ext cx="9982200" cy="50661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5212" y="381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Academic Calendar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69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56012" y="2590800"/>
            <a:ext cx="55184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/>
              <a:t>Department Admin Part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0791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990600"/>
            <a:ext cx="10058400" cy="49610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93812" y="381000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Log In As Department Admin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18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1066800"/>
            <a:ext cx="9906000" cy="50291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93812" y="457200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Department Admin Dashboard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83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990600"/>
            <a:ext cx="9906000" cy="503967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25174" y="457200"/>
            <a:ext cx="5602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Approve Pending Teacher Accounts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43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Features of OBE System</a:t>
            </a:r>
          </a:p>
          <a:p>
            <a:r>
              <a:rPr lang="en-US" dirty="0" smtClean="0"/>
              <a:t>Login Registration System</a:t>
            </a:r>
          </a:p>
          <a:p>
            <a:r>
              <a:rPr lang="en-US" dirty="0" smtClean="0"/>
              <a:t>Teacher Dashboard</a:t>
            </a:r>
          </a:p>
          <a:p>
            <a:r>
              <a:rPr lang="en-US" dirty="0" smtClean="0"/>
              <a:t>Department Admin Dashboard</a:t>
            </a:r>
            <a:endParaRPr lang="en-US" dirty="0" smtClean="0"/>
          </a:p>
          <a:p>
            <a:r>
              <a:rPr lang="en-US" dirty="0" smtClean="0"/>
              <a:t>Exam Control Office Dashboard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4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914400"/>
            <a:ext cx="9906000" cy="50344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7612" y="304800"/>
            <a:ext cx="5602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Approve Pending Teacher Accounts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03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990600"/>
            <a:ext cx="9982200" cy="50845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1412" y="4572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Upload Academic Calendar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06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914400"/>
            <a:ext cx="9982200" cy="50687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9012" y="4572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Manage Exam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89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990600"/>
            <a:ext cx="9982200" cy="50793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9012" y="4572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Add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25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990600"/>
            <a:ext cx="9982200" cy="50819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9012" y="4572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Assign Course Teacher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86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990600"/>
            <a:ext cx="9906000" cy="50501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9012" y="457200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Assign Course Teacher </a:t>
            </a:r>
            <a:r>
              <a:rPr lang="en-US" dirty="0" err="1" smtClean="0"/>
              <a:t>Cont</a:t>
            </a:r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66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990600"/>
            <a:ext cx="9906000" cy="50396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9012" y="4572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Assign Course Teacher Done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09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5412" y="2667000"/>
            <a:ext cx="64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Exam Control Office Part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5521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990600"/>
            <a:ext cx="9906000" cy="50239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93812" y="533400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Exam Control Office Dashboard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57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990600"/>
            <a:ext cx="9906000" cy="50501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93812" y="533400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User Interface For Submit Marks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54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3412" y="600267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Features of the Web Application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16445" y="1182469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Login and Registration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Teacher Dashboard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75012" y="1828800"/>
            <a:ext cx="502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View Academic Calendar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Show the List of Assigned Courses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Manage Course Files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Manage Marks Submission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6445" y="3085538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Department Admin Dashboard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75012" y="3511279"/>
            <a:ext cx="411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Upload Academic Calendar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Approve Teacher Account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Assign Course Teacher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Create Exam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Same functionalities of Teacher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16445" y="5080939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Exam Control Office Dashboard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75012" y="5598412"/>
            <a:ext cx="5123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Provides a </a:t>
            </a:r>
            <a:r>
              <a:rPr lang="en-US" dirty="0"/>
              <a:t>U</a:t>
            </a:r>
            <a:r>
              <a:rPr lang="en-US" dirty="0" smtClean="0"/>
              <a:t>ser Interface for Submit </a:t>
            </a:r>
            <a:r>
              <a:rPr lang="en-US" dirty="0"/>
              <a:t>M</a:t>
            </a:r>
            <a:r>
              <a:rPr lang="en-US" dirty="0" smtClean="0"/>
              <a:t>arks</a:t>
            </a:r>
          </a:p>
        </p:txBody>
      </p:sp>
    </p:spTree>
    <p:extLst>
      <p:ext uri="{BB962C8B-B14F-4D97-AF65-F5344CB8AC3E}">
        <p14:creationId xmlns:p14="http://schemas.microsoft.com/office/powerpoint/2010/main" val="268512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2812" y="2667000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Thank You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47909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990600"/>
            <a:ext cx="9941917" cy="49998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41412" y="533400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Home Page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86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914400"/>
            <a:ext cx="10058400" cy="50503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5212" y="45720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Registration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86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914400"/>
            <a:ext cx="9950232" cy="50740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5212" y="545068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Case of Mismatch Password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0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914400"/>
            <a:ext cx="9906000" cy="50134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7612" y="457200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Welcome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41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94212" y="2514600"/>
            <a:ext cx="30933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/>
              <a:t>Teacher Part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5526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990600"/>
            <a:ext cx="9906000" cy="49453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17612" y="4572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Log In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55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h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h education presentation with Pi  (widescreen).potx" id="{DF132673-7A8C-4FB7-A35E-0123B6C0D98B}" vid="{CCAAB50D-2EF2-4925-80C2-C83131AE58AC}"/>
    </a:ext>
  </a:extLst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Math education presentation with Pi  (widescreen)</Template>
  <TotalTime>230</TotalTime>
  <Words>232</Words>
  <Application>Microsoft Office PowerPoint</Application>
  <PresentationFormat>Custom</PresentationFormat>
  <Paragraphs>71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Euphemia</vt:lpstr>
      <vt:lpstr>Wingdings</vt:lpstr>
      <vt:lpstr>Math 16x9</vt:lpstr>
      <vt:lpstr>Web Design and Programming Lab-I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user</dc:creator>
  <cp:lastModifiedBy>user</cp:lastModifiedBy>
  <cp:revision>65</cp:revision>
  <dcterms:created xsi:type="dcterms:W3CDTF">2023-11-04T15:33:03Z</dcterms:created>
  <dcterms:modified xsi:type="dcterms:W3CDTF">2023-11-05T11:15:05Z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